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8" r:id="rId1"/>
  </p:sldMasterIdLst>
  <p:sldIdLst>
    <p:sldId id="256" r:id="rId2"/>
    <p:sldId id="275" r:id="rId3"/>
    <p:sldId id="291" r:id="rId4"/>
    <p:sldId id="280" r:id="rId5"/>
    <p:sldId id="285" r:id="rId6"/>
    <p:sldId id="281" r:id="rId7"/>
    <p:sldId id="282" r:id="rId8"/>
    <p:sldId id="283" r:id="rId9"/>
    <p:sldId id="284" r:id="rId10"/>
    <p:sldId id="286" r:id="rId11"/>
    <p:sldId id="287" r:id="rId12"/>
    <p:sldId id="288" r:id="rId13"/>
    <p:sldId id="289" r:id="rId14"/>
    <p:sldId id="290" r:id="rId15"/>
    <p:sldId id="279" r:id="rId16"/>
    <p:sldId id="278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57F"/>
    <a:srgbClr val="80C1BD"/>
    <a:srgbClr val="000000"/>
    <a:srgbClr val="DA7370"/>
    <a:srgbClr val="EFE7BC"/>
    <a:srgbClr val="6AABD2"/>
    <a:srgbClr val="D9E4EC"/>
    <a:srgbClr val="313E61"/>
    <a:srgbClr val="FFA384"/>
    <a:srgbClr val="189A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364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4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0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13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80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21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79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6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1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14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24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67" r:id="rId6"/>
    <p:sldLayoutId id="2147483872" r:id="rId7"/>
    <p:sldLayoutId id="2147483868" r:id="rId8"/>
    <p:sldLayoutId id="2147483869" r:id="rId9"/>
    <p:sldLayoutId id="2147483870" r:id="rId10"/>
    <p:sldLayoutId id="21474838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57E40-46E6-3D40-E758-C001CAAA6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0" y="1062038"/>
            <a:ext cx="6096000" cy="2881311"/>
          </a:xfrm>
        </p:spPr>
        <p:txBody>
          <a:bodyPr>
            <a:normAutofit/>
          </a:bodyPr>
          <a:lstStyle/>
          <a:p>
            <a:pPr algn="r"/>
            <a:r>
              <a:rPr lang="sk-SK" sz="8000" dirty="0">
                <a:effectLst/>
              </a:rPr>
              <a:t>ASP.NET</a:t>
            </a:r>
            <a:r>
              <a:rPr lang="sk-SK" sz="8000" dirty="0"/>
              <a:t> Core - Minimal API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D3136-6D98-BFBE-E146-EF2E0DDC1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0" y="4170408"/>
            <a:ext cx="6096000" cy="1625554"/>
          </a:xfrm>
        </p:spPr>
        <p:txBody>
          <a:bodyPr>
            <a:normAutofit/>
          </a:bodyPr>
          <a:lstStyle/>
          <a:p>
            <a:pPr algn="r"/>
            <a:r>
              <a:rPr lang="sk-SK" dirty="0"/>
              <a:t>Milan Martiniak</a:t>
            </a:r>
          </a:p>
          <a:p>
            <a:pPr algn="r"/>
            <a:endParaRPr lang="sk-S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A9B099-1952-4D03-8565-F48656F4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33784" r="33784"/>
          <a:stretch/>
        </p:blipFill>
        <p:spPr bwMode="auto"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D20C4DC0-578A-B809-C3F4-1C73ABBFB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6" name="Obrázok 8" descr="Obrázok, na ktorom je osoba, ľudská tvár, vnútri, stena&#10;&#10;Automaticky generovaný popis">
            <a:extLst>
              <a:ext uri="{FF2B5EF4-FFF2-40B4-BE49-F238E27FC236}">
                <a16:creationId xmlns:a16="http://schemas.microsoft.com/office/drawing/2014/main" id="{67F2F326-E473-B147-FCD9-9C02E6ECAC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5455" y="4063959"/>
            <a:ext cx="612270" cy="612270"/>
          </a:xfrm>
          <a:prstGeom prst="flowChartConnector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03835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4A953-0707-9D5D-58F3-C7523C3A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9F441234-8BC4-8FCE-015C-AB88B59E7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5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25BA7-5210-1F5A-305D-997F4FA0E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218E1113-2776-8DB5-A117-998703890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76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81249-2020-BBC7-019C-C5EDA8802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BE628CB6-EF85-4600-BE40-40080BB2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26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5D12-E8FC-00E6-ADB4-F34AEEF01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">
            <a:extLst>
              <a:ext uri="{FF2B5EF4-FFF2-40B4-BE49-F238E27FC236}">
                <a16:creationId xmlns:a16="http://schemas.microsoft.com/office/drawing/2014/main" id="{D5464599-35A1-74A9-ACAA-2F5221B5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9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9CFBA-728E-F4D0-1782-61AD47DE4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0714527-6E61-2A22-FC2B-B64E9B6474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77D79-9B8C-B737-3FEF-AB542627E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750" y="1534045"/>
            <a:ext cx="4918499" cy="449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717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EFC407-54CD-D1AD-85A1-6EA2C0CA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0BB07B4-8756-4AE5-A848-6EA4FA2E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words&#10;&#10;Description automatically generated">
            <a:extLst>
              <a:ext uri="{FF2B5EF4-FFF2-40B4-BE49-F238E27FC236}">
                <a16:creationId xmlns:a16="http://schemas.microsoft.com/office/drawing/2014/main" id="{84E67D02-3430-16E6-42A4-8B5F71EA2F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094" b="156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 descr="A qr code with a person's face&#10;&#10;Description automatically generated">
            <a:extLst>
              <a:ext uri="{FF2B5EF4-FFF2-40B4-BE49-F238E27FC236}">
                <a16:creationId xmlns:a16="http://schemas.microsoft.com/office/drawing/2014/main" id="{E4A99C14-E50E-AD38-1348-0D921E7E51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60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EED65-81B8-2814-90E9-53864017F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7506-5BF2-31CF-D480-A789CFE9D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 dirty="0"/>
              <a:t>Feedback</a:t>
            </a:r>
          </a:p>
        </p:txBody>
      </p:sp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22E2BF18-D6BE-2583-8640-059A86CD4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D94754-ABBF-D18C-8D97-1294CE9C0D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67854" y="1289594"/>
            <a:ext cx="3341395" cy="33413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AF4361-21D5-65FB-900E-BC59C21DF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178" y="3961391"/>
            <a:ext cx="2327363" cy="210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74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2FC362-05B9-E3B1-4E01-71DFEE005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267BFD0D-3DC3-2AA5-B150-E08B510AF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F52A76-15CC-113F-2D86-4EAA00D65B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9460" y="1294278"/>
            <a:ext cx="3341395" cy="3341395"/>
          </a:xfrm>
          <a:prstGeom prst="rect">
            <a:avLst/>
          </a:prstGeom>
        </p:spPr>
      </p:pic>
      <p:pic>
        <p:nvPicPr>
          <p:cNvPr id="2050" name="Picture 2" descr="ASP.NET CORE Junior Developer Roadmap">
            <a:extLst>
              <a:ext uri="{FF2B5EF4-FFF2-40B4-BE49-F238E27FC236}">
                <a16:creationId xmlns:a16="http://schemas.microsoft.com/office/drawing/2014/main" id="{75244D66-1B65-EFE6-25AD-22ED6B614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071" y="998420"/>
            <a:ext cx="6862548" cy="38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525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23220-A7D4-1E95-36DA-7871E65C6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C5F2-3683-2D50-E935-C7BBE7945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/>
              <a:t>Ďakujem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3F91-6180-471B-7689-6A80AF836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10969" y="790900"/>
            <a:ext cx="4338919" cy="4338919"/>
          </a:xfrm>
          <a:prstGeom prst="rect">
            <a:avLst/>
          </a:prstGeom>
        </p:spPr>
      </p:pic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F3C5044B-29EE-6C3F-4AA2-294872F3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68934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A29CE9C-071D-6029-4AAF-87377D5725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9AF0EC-EA29-00F2-4FB9-1238571AB2F1}"/>
              </a:ext>
            </a:extLst>
          </p:cNvPr>
          <p:cNvSpPr txBox="1"/>
          <p:nvPr/>
        </p:nvSpPr>
        <p:spPr>
          <a:xfrm>
            <a:off x="1552072" y="841564"/>
            <a:ext cx="413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Kto</a:t>
            </a:r>
            <a:r>
              <a:rPr lang="en-US" dirty="0"/>
              <a:t> </a:t>
            </a:r>
            <a:r>
              <a:rPr lang="en-US" dirty="0" err="1"/>
              <a:t>bol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prednáške</a:t>
            </a:r>
            <a:r>
              <a:rPr lang="en-US" dirty="0"/>
              <a:t> </a:t>
            </a:r>
            <a:r>
              <a:rPr lang="en-US" dirty="0">
                <a:solidFill>
                  <a:srgbClr val="DA7370"/>
                </a:solidFill>
              </a:rPr>
              <a:t>Martina </a:t>
            </a:r>
            <a:r>
              <a:rPr lang="en-US" dirty="0" err="1">
                <a:solidFill>
                  <a:srgbClr val="DA7370"/>
                </a:solidFill>
              </a:rPr>
              <a:t>Kumeckého</a:t>
            </a:r>
            <a:r>
              <a:rPr lang="en-US" dirty="0"/>
              <a:t>?</a:t>
            </a:r>
            <a:endParaRPr lang="sk-S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2B2AD-D912-FEFA-2FDF-46C0141DCB02}"/>
              </a:ext>
            </a:extLst>
          </p:cNvPr>
          <p:cNvSpPr txBox="1"/>
          <p:nvPr/>
        </p:nvSpPr>
        <p:spPr>
          <a:xfrm>
            <a:off x="4098081" y="1817860"/>
            <a:ext cx="282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Kto</a:t>
            </a:r>
            <a:r>
              <a:rPr lang="en-US" dirty="0"/>
              <a:t> mate </a:t>
            </a:r>
            <a:r>
              <a:rPr lang="en-US" dirty="0" err="1"/>
              <a:t>skúsenosti</a:t>
            </a:r>
            <a:r>
              <a:rPr lang="en-US" dirty="0"/>
              <a:t> s </a:t>
            </a:r>
            <a:r>
              <a:rPr lang="en-US" dirty="0">
                <a:solidFill>
                  <a:srgbClr val="80C1BD"/>
                </a:solidFill>
              </a:rPr>
              <a:t>.NET</a:t>
            </a:r>
            <a:r>
              <a:rPr lang="en-US" dirty="0"/>
              <a:t>?</a:t>
            </a:r>
            <a:endParaRPr lang="sk-S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58EA-B3F0-F749-24AA-4FD990311967}"/>
              </a:ext>
            </a:extLst>
          </p:cNvPr>
          <p:cNvSpPr txBox="1"/>
          <p:nvPr/>
        </p:nvSpPr>
        <p:spPr>
          <a:xfrm>
            <a:off x="563479" y="2794156"/>
            <a:ext cx="391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Kto máte skúsenosti s </a:t>
            </a:r>
            <a:r>
              <a:rPr lang="sk-SK" dirty="0">
                <a:solidFill>
                  <a:srgbClr val="F6E57F"/>
                </a:solidFill>
              </a:rPr>
              <a:t>REST API</a:t>
            </a:r>
            <a:r>
              <a:rPr lang="sk-SK" dirty="0"/>
              <a:t> v </a:t>
            </a:r>
            <a:r>
              <a:rPr lang="sk-SK" dirty="0">
                <a:solidFill>
                  <a:srgbClr val="80C1BD"/>
                </a:solidFill>
              </a:rPr>
              <a:t>.NET</a:t>
            </a:r>
            <a:r>
              <a:rPr lang="sk-SK" dirty="0"/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B0B951-D980-6E38-C6B1-7CBB9D95F218}"/>
              </a:ext>
            </a:extLst>
          </p:cNvPr>
          <p:cNvSpPr txBox="1"/>
          <p:nvPr/>
        </p:nvSpPr>
        <p:spPr>
          <a:xfrm>
            <a:off x="3086100" y="3893736"/>
            <a:ext cx="2529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Kto poznáte </a:t>
            </a:r>
            <a:r>
              <a:rPr lang="sk-SK" dirty="0" err="1">
                <a:solidFill>
                  <a:srgbClr val="F6E57F"/>
                </a:solidFill>
              </a:rPr>
              <a:t>Minimal</a:t>
            </a:r>
            <a:r>
              <a:rPr lang="en-US" dirty="0">
                <a:solidFill>
                  <a:srgbClr val="F6E57F"/>
                </a:solidFill>
              </a:rPr>
              <a:t> </a:t>
            </a:r>
            <a:r>
              <a:rPr lang="sk-SK" dirty="0">
                <a:solidFill>
                  <a:srgbClr val="F6E57F"/>
                </a:solidFill>
              </a:rPr>
              <a:t>API</a:t>
            </a:r>
            <a:r>
              <a:rPr lang="sk-SK" dirty="0"/>
              <a:t>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80F2D4-DC1F-D50C-AB9F-BDC921C5C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982" y="567749"/>
            <a:ext cx="2848864" cy="351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37876-20BC-9541-D95E-576744BE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97281"/>
            <a:ext cx="10668000" cy="285451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 dirty="0" err="1"/>
              <a:t>Prečo</a:t>
            </a:r>
            <a:r>
              <a:rPr lang="en-US" sz="8000" dirty="0"/>
              <a:t> API (REST API)?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C63E2F-EB27-A766-45FA-E43837193D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71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white circle with white text&#10;&#10;Description automatically generated">
            <a:extLst>
              <a:ext uri="{FF2B5EF4-FFF2-40B4-BE49-F238E27FC236}">
                <a16:creationId xmlns:a16="http://schemas.microsoft.com/office/drawing/2014/main" id="{6094B1A6-FCC5-B59F-BAAB-401876E9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83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9DDEB-35D7-C716-119C-411C72478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web application&#10;&#10;Description automatically generated">
            <a:extLst>
              <a:ext uri="{FF2B5EF4-FFF2-40B4-BE49-F238E27FC236}">
                <a16:creationId xmlns:a16="http://schemas.microsoft.com/office/drawing/2014/main" id="{429EC05A-B078-9D3F-439C-E72F28070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84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A5499-217D-FF08-8EDF-B7F5262D6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143258A-D4E8-A8FE-1C46-9E6799706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68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47F8C-66C7-B1D9-4CD8-4EF34D873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business diagram&#10;&#10;Description automatically generated with medium confidence">
            <a:extLst>
              <a:ext uri="{FF2B5EF4-FFF2-40B4-BE49-F238E27FC236}">
                <a16:creationId xmlns:a16="http://schemas.microsoft.com/office/drawing/2014/main" id="{40811F81-1C08-E4D7-0201-5A022CA87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2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43276-F7AE-8957-68BD-74C628901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2C1092-AD33-2050-127B-90BF8D820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18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B6388-9515-A331-9096-F52A24150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F0ADE982-8A92-5B35-53F3-245B6A032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17436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1647</TotalTime>
  <Words>46</Words>
  <Application>Microsoft Office PowerPoint</Application>
  <PresentationFormat>Widescreen</PresentationFormat>
  <Paragraphs>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Nova Cond</vt:lpstr>
      <vt:lpstr>Impact</vt:lpstr>
      <vt:lpstr>TornVTI</vt:lpstr>
      <vt:lpstr>ASP.NET Core - Minimal API</vt:lpstr>
      <vt:lpstr>PowerPoint Presentation</vt:lpstr>
      <vt:lpstr>Prečo API (REST API)?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Feedback</vt:lpstr>
      <vt:lpstr>PowerPoint Presentation</vt:lpstr>
      <vt:lpstr>Ďakujem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- Minimal API</dc:title>
  <dc:creator>Ing. Milan Martiniak</dc:creator>
  <cp:lastModifiedBy>Ing. Milan Martiniak</cp:lastModifiedBy>
  <cp:revision>17</cp:revision>
  <dcterms:created xsi:type="dcterms:W3CDTF">2023-09-08T10:24:28Z</dcterms:created>
  <dcterms:modified xsi:type="dcterms:W3CDTF">2024-11-22T08:26:02Z</dcterms:modified>
</cp:coreProperties>
</file>

<file path=docProps/thumbnail.jpeg>
</file>